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3" r:id="rId6"/>
    <p:sldId id="258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9A55-D0DC-44E6-9FED-706001924284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C9DD-E6FB-47A5-B98E-1CD57D9D561F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464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BC9DD-E6FB-47A5-B98E-1CD57D9D561F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038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BC9DD-E6FB-47A5-B98E-1CD57D9D561F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98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Good and bad experiences</a:t>
            </a:r>
            <a:r>
              <a:rPr lang="es-MX" baseline="0" dirty="0" smtClean="0"/>
              <a:t> in lhs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BC9DD-E6FB-47A5-B98E-1CD57D9D561F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605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BC9DD-E6FB-47A5-B98E-1CD57D9D561F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367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BC9DD-E6FB-47A5-B98E-1CD57D9D561F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55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3424-8081-4C30-8F99-965DBCB761F9}" type="datetimeFigureOut">
              <a:rPr lang="es-MX" smtClean="0"/>
              <a:t>20/03/2017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8BAF-1774-494F-98A8-2D3DB1BD673C}" type="slidenum">
              <a:rPr lang="es-MX" smtClean="0"/>
              <a:t>‹#›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/>
          <a:lstStyle/>
          <a:p>
            <a:pPr algn="ctr"/>
            <a:r>
              <a:rPr lang="en-US" dirty="0" smtClean="0"/>
              <a:t>Exit</a:t>
            </a:r>
            <a:r>
              <a:rPr lang="es-MX" dirty="0" smtClean="0"/>
              <a:t> Interview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155151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Veronica</a:t>
            </a:r>
            <a:r>
              <a:rPr lang="es-MX" sz="3600" dirty="0" smtClean="0"/>
              <a:t> Espinoza</a:t>
            </a:r>
            <a:endParaRPr lang="es-MX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85800"/>
            <a:ext cx="464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924475"/>
          </a:xfrm>
        </p:spPr>
        <p:txBody>
          <a:bodyPr/>
          <a:lstStyle/>
          <a:p>
            <a:pPr algn="ctr"/>
            <a:r>
              <a:rPr lang="en-US" dirty="0" smtClean="0"/>
              <a:t>About</a:t>
            </a:r>
            <a:r>
              <a:rPr lang="es-MX" dirty="0" smtClean="0"/>
              <a:t> Me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4038"/>
            <a:ext cx="5257800" cy="3850203"/>
          </a:xfrm>
        </p:spPr>
        <p:txBody>
          <a:bodyPr/>
          <a:lstStyle/>
          <a:p>
            <a:r>
              <a:rPr lang="en-US" dirty="0" smtClean="0"/>
              <a:t>Born here in Lindsay in the year 1999</a:t>
            </a:r>
          </a:p>
          <a:p>
            <a:r>
              <a:rPr lang="en-US" dirty="0" smtClean="0"/>
              <a:t>I have lived in Lindsay my whole life with both my parents, my two older siblings Sandra and Oscar, my little nephew Dominic and my sister in law Rosa.</a:t>
            </a:r>
          </a:p>
          <a:p>
            <a:r>
              <a:rPr lang="en-US" dirty="0" smtClean="0"/>
              <a:t>Youngest of three </a:t>
            </a:r>
          </a:p>
          <a:p>
            <a:r>
              <a:rPr lang="en-US" dirty="0" smtClean="0"/>
              <a:t>Talent: quick learner </a:t>
            </a:r>
          </a:p>
          <a:p>
            <a:r>
              <a:rPr lang="en-US" dirty="0" smtClean="0"/>
              <a:t>Interests: drawing, basketball, music</a:t>
            </a:r>
          </a:p>
          <a:p>
            <a:r>
              <a:rPr lang="en-US" dirty="0" smtClean="0"/>
              <a:t>procrastination/managing time to do my work</a:t>
            </a: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45703"/>
            <a:ext cx="1600200" cy="274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4482"/>
            <a:ext cx="3824620" cy="204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4114800"/>
            <a:ext cx="1934136" cy="2804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1809750" cy="2804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114800"/>
            <a:ext cx="173355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9492" y="4483647"/>
            <a:ext cx="2742251" cy="2066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7695" y="1163877"/>
            <a:ext cx="2077228" cy="38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7315200" cy="5867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PBS system</a:t>
            </a:r>
          </a:p>
          <a:p>
            <a:pPr lvl="1"/>
            <a:r>
              <a:rPr lang="en-US" dirty="0" smtClean="0"/>
              <a:t>Success- learning how to be a productive learner, I tried to focus on school and distanced myself from distractions.</a:t>
            </a:r>
          </a:p>
          <a:p>
            <a:pPr lvl="2"/>
            <a:r>
              <a:rPr lang="en-US" dirty="0" smtClean="0"/>
              <a:t>It will help me focus on school</a:t>
            </a:r>
            <a:endParaRPr lang="en-US" dirty="0" smtClean="0"/>
          </a:p>
          <a:p>
            <a:pPr lvl="1"/>
            <a:r>
              <a:rPr lang="en-US" dirty="0" smtClean="0"/>
              <a:t>Deadlines/procrastination- struggle</a:t>
            </a:r>
          </a:p>
          <a:p>
            <a:pPr lvl="2"/>
            <a:r>
              <a:rPr lang="en-US" dirty="0" smtClean="0"/>
              <a:t>Overcame it by learning to manage my time more wisely and focusing on my school work and not on distractions.</a:t>
            </a:r>
          </a:p>
          <a:p>
            <a:pPr lvl="3"/>
            <a:r>
              <a:rPr lang="en-US" dirty="0" smtClean="0"/>
              <a:t>Learned that it doesn’t matter if I pass my classes or not because in the end it will be my fault if I don’t graduate or pass the class.</a:t>
            </a:r>
            <a:endParaRPr lang="en-US" dirty="0" smtClean="0"/>
          </a:p>
          <a:p>
            <a:r>
              <a:rPr lang="en-US" dirty="0" smtClean="0"/>
              <a:t>Things I’ve learned about myself as a student</a:t>
            </a:r>
          </a:p>
          <a:p>
            <a:pPr lvl="1"/>
            <a:r>
              <a:rPr lang="en-US" dirty="0" smtClean="0"/>
              <a:t>I can work hard under stress</a:t>
            </a:r>
          </a:p>
          <a:p>
            <a:pPr lvl="1"/>
            <a:r>
              <a:rPr lang="en-US" dirty="0" smtClean="0"/>
              <a:t>Better as an independent learner</a:t>
            </a:r>
          </a:p>
          <a:p>
            <a:r>
              <a:rPr lang="en-US" dirty="0" smtClean="0"/>
              <a:t>How has high school prepared me for my next steps/college/career</a:t>
            </a:r>
          </a:p>
          <a:p>
            <a:pPr lvl="1"/>
            <a:r>
              <a:rPr lang="en-US" dirty="0" smtClean="0"/>
              <a:t>With deadlines and consequences for failing to turn in work by the deadlines I’ve learned how it will be in college.</a:t>
            </a:r>
          </a:p>
          <a:p>
            <a:pPr lvl="1"/>
            <a:r>
              <a:rPr lang="en-US" dirty="0" smtClean="0"/>
              <a:t>Taking Ap classes with rigorous work</a:t>
            </a:r>
          </a:p>
          <a:p>
            <a:pPr lvl="2"/>
            <a:r>
              <a:rPr lang="en-US" dirty="0" smtClean="0"/>
              <a:t>Classes  similar to college: work at college level</a:t>
            </a:r>
          </a:p>
          <a:p>
            <a:pPr lvl="3"/>
            <a:r>
              <a:rPr lang="en-US" dirty="0" smtClean="0"/>
              <a:t>English 251, English 1</a:t>
            </a:r>
          </a:p>
          <a:p>
            <a:pPr lvl="3"/>
            <a:r>
              <a:rPr lang="en-US" dirty="0" smtClean="0"/>
              <a:t>Ap Spanish language, Ap Spanish Lit. (pathway)</a:t>
            </a:r>
          </a:p>
          <a:p>
            <a:pPr lvl="3"/>
            <a:r>
              <a:rPr lang="en-US" dirty="0" smtClean="0"/>
              <a:t>APUSH </a:t>
            </a:r>
          </a:p>
          <a:p>
            <a:pPr lvl="1"/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819400" cy="18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275"/>
            <a:ext cx="9144000" cy="1076875"/>
          </a:xfrm>
        </p:spPr>
        <p:txBody>
          <a:bodyPr/>
          <a:lstStyle/>
          <a:p>
            <a:pPr algn="ctr"/>
            <a:r>
              <a:rPr lang="en-US" dirty="0" smtClean="0"/>
              <a:t>Memorable moments- being involved in clubs,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10200" cy="4000500"/>
          </a:xfrm>
        </p:spPr>
        <p:txBody>
          <a:bodyPr>
            <a:normAutofit/>
          </a:bodyPr>
          <a:lstStyle/>
          <a:p>
            <a:pPr lvl="8"/>
            <a:r>
              <a:rPr lang="en-US" sz="1800" dirty="0"/>
              <a:t>KEY </a:t>
            </a:r>
            <a:r>
              <a:rPr lang="en-US" sz="1800" dirty="0" smtClean="0"/>
              <a:t>CLUB:</a:t>
            </a:r>
          </a:p>
          <a:p>
            <a:r>
              <a:rPr lang="en-US" sz="2400" dirty="0" smtClean="0"/>
              <a:t>ASL CLUB: </a:t>
            </a:r>
          </a:p>
          <a:p>
            <a:r>
              <a:rPr lang="en-US" sz="2400" dirty="0" smtClean="0"/>
              <a:t>DRAMA CLUB: </a:t>
            </a:r>
          </a:p>
          <a:p>
            <a:r>
              <a:rPr lang="en-US" sz="2400" dirty="0" smtClean="0"/>
              <a:t>ART CLUB: </a:t>
            </a:r>
          </a:p>
          <a:p>
            <a:endParaRPr lang="en-US" sz="2400" dirty="0" smtClean="0"/>
          </a:p>
          <a:p>
            <a:pPr lvl="6"/>
            <a:r>
              <a:rPr lang="en-US" sz="1800" dirty="0" smtClean="0"/>
              <a:t>COLOR GUARD CLUB: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2" y="3657600"/>
            <a:ext cx="33909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2" y="990600"/>
            <a:ext cx="3368488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327660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0"/>
            <a:ext cx="5229225" cy="924475"/>
          </a:xfrm>
        </p:spPr>
        <p:txBody>
          <a:bodyPr/>
          <a:lstStyle/>
          <a:p>
            <a:pPr algn="ctr"/>
            <a:r>
              <a:rPr lang="es-MX" dirty="0" smtClean="0"/>
              <a:t>JOB SHADOW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91" y="770965"/>
            <a:ext cx="6410885" cy="609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 job shadowed my doctor: Elisa Garcia</a:t>
            </a:r>
          </a:p>
          <a:p>
            <a:r>
              <a:rPr lang="en-US" sz="2000" dirty="0" smtClean="0"/>
              <a:t>It connects to my future because I plan on pursuing a career in the medical field and becoming a doctor. </a:t>
            </a:r>
          </a:p>
          <a:p>
            <a:pPr lvl="1"/>
            <a:r>
              <a:rPr lang="en-US" sz="1800" dirty="0" smtClean="0"/>
              <a:t>Interest in science</a:t>
            </a:r>
          </a:p>
          <a:p>
            <a:pPr lvl="1"/>
            <a:r>
              <a:rPr lang="en-US" sz="1800" dirty="0" smtClean="0"/>
              <a:t>Helping people</a:t>
            </a:r>
          </a:p>
          <a:p>
            <a:r>
              <a:rPr lang="en-US" sz="2000" dirty="0" smtClean="0"/>
              <a:t>Overall, the experience I had was good because I had the chance to witness how it would be like a day in this career.</a:t>
            </a:r>
          </a:p>
          <a:p>
            <a:r>
              <a:rPr lang="en-US" sz="2000" dirty="0" smtClean="0"/>
              <a:t>Getting to see first hand how a doctor works</a:t>
            </a:r>
          </a:p>
          <a:p>
            <a:r>
              <a:rPr lang="en-US" sz="2000" dirty="0" smtClean="0"/>
              <a:t>It suits me because  I have always wanted to work in a career in which I can help people .</a:t>
            </a:r>
          </a:p>
          <a:p>
            <a:r>
              <a:rPr lang="en-US" sz="2000" dirty="0" smtClean="0"/>
              <a:t>I can see myself working in this field because it seems very interesting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482"/>
            <a:ext cx="2724150" cy="228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1"/>
            <a:ext cx="3914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492"/>
            <a:ext cx="2733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Pathway -Spanish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1"/>
            <a:ext cx="6400800" cy="6248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Spanish it seemed easy and to better my fluency in the language</a:t>
            </a:r>
          </a:p>
          <a:p>
            <a:r>
              <a:rPr lang="en-US" sz="2400" dirty="0" smtClean="0"/>
              <a:t>It will be very helpful because the majority of people speak Spanish so it helps to be bilingual. </a:t>
            </a:r>
          </a:p>
          <a:p>
            <a:r>
              <a:rPr lang="en-US" sz="2400" dirty="0" smtClean="0"/>
              <a:t>That there are different cultures</a:t>
            </a:r>
          </a:p>
          <a:p>
            <a:r>
              <a:rPr lang="en-US" sz="2400" dirty="0" smtClean="0"/>
              <a:t>I am currently in my third year of my pathway, AP Spanish Literature. I chose this pathway, because I believed that it would help me later in life  and because I have always wanted to better my fluency in the language. </a:t>
            </a:r>
          </a:p>
          <a:p>
            <a:pPr lvl="1"/>
            <a:r>
              <a:rPr lang="en-US" sz="2000" dirty="0" smtClean="0"/>
              <a:t>Spanish Speakers 2P</a:t>
            </a:r>
          </a:p>
          <a:p>
            <a:pPr lvl="1"/>
            <a:r>
              <a:rPr lang="en-US" sz="2000" dirty="0" smtClean="0"/>
              <a:t>AP Spanish Language</a:t>
            </a:r>
          </a:p>
          <a:p>
            <a:pPr lvl="1"/>
            <a:r>
              <a:rPr lang="en-US" sz="2000" dirty="0" smtClean="0"/>
              <a:t>AP Spanish Literature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3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902"/>
            <a:ext cx="4943475" cy="924475"/>
          </a:xfrm>
        </p:spPr>
        <p:txBody>
          <a:bodyPr/>
          <a:lstStyle/>
          <a:p>
            <a:pPr algn="ctr"/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400800" cy="5867399"/>
          </a:xfrm>
        </p:spPr>
        <p:txBody>
          <a:bodyPr>
            <a:noAutofit/>
          </a:bodyPr>
          <a:lstStyle/>
          <a:p>
            <a:r>
              <a:rPr lang="en-US" sz="2000" dirty="0" smtClean="0"/>
              <a:t>COS for 2 years then transferring to a university</a:t>
            </a:r>
          </a:p>
          <a:p>
            <a:pPr lvl="1"/>
            <a:r>
              <a:rPr lang="en-US" sz="1800" dirty="0" smtClean="0"/>
              <a:t>College or career?- I plan on double majoring in Biology and Criminal </a:t>
            </a:r>
            <a:r>
              <a:rPr lang="en-US" sz="1800" dirty="0" smtClean="0"/>
              <a:t>Justice, pediatrician or a detective maybe both.</a:t>
            </a:r>
            <a:endParaRPr lang="en-US" sz="1800" dirty="0" smtClean="0"/>
          </a:p>
          <a:p>
            <a:pPr lvl="1"/>
            <a:r>
              <a:rPr lang="en-US" sz="1800" dirty="0" smtClean="0"/>
              <a:t>Status of applications and acceptances</a:t>
            </a:r>
          </a:p>
          <a:p>
            <a:r>
              <a:rPr lang="en-US" sz="2000" dirty="0" smtClean="0"/>
              <a:t>It helps me get all my pre requisites out of the way so that I can focus on the most important classes when I go to a University and then Medical school.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amily/financial support – both of my parents support me and want me to continue my education and pursue a career in something that interests me. </a:t>
            </a:r>
          </a:p>
          <a:p>
            <a:r>
              <a:rPr lang="en-US" sz="2000" dirty="0" smtClean="0"/>
              <a:t>Goals</a:t>
            </a:r>
          </a:p>
          <a:p>
            <a:pPr lvl="1"/>
            <a:r>
              <a:rPr lang="en-US" sz="1800" dirty="0" smtClean="0"/>
              <a:t>Short term : graduate and go to college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ong term : become a doctor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90247"/>
            <a:ext cx="2335306" cy="1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06" y="4890247"/>
            <a:ext cx="2295525" cy="196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1695449" cy="179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47" y="1797424"/>
            <a:ext cx="1962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3309098"/>
            <a:ext cx="1955985" cy="159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9" y="0"/>
            <a:ext cx="1944782" cy="179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412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Leaving</a:t>
            </a:r>
            <a:r>
              <a:rPr lang="es-MX" dirty="0" smtClean="0"/>
              <a:t> LHS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5" y="685800"/>
            <a:ext cx="6923740" cy="6172200"/>
          </a:xfrm>
        </p:spPr>
        <p:txBody>
          <a:bodyPr/>
          <a:lstStyle/>
          <a:p>
            <a:r>
              <a:rPr lang="en-US" dirty="0" smtClean="0"/>
              <a:t>I have made many friends, met new people and have had the chance to meet some wonderful, inspirational and motivating people.</a:t>
            </a:r>
          </a:p>
          <a:p>
            <a:pPr lvl="1"/>
            <a:r>
              <a:rPr lang="en-US" dirty="0" smtClean="0"/>
              <a:t>Counselors which have pushed us to stay on pace and helping us with our college applications.</a:t>
            </a:r>
          </a:p>
          <a:p>
            <a:pPr lvl="1"/>
            <a:r>
              <a:rPr lang="en-US" dirty="0" smtClean="0"/>
              <a:t>Teachers like Mr. Gutierrez who have tried to help us ensure that we graduate and get into college.</a:t>
            </a:r>
            <a:endParaRPr lang="en-US" dirty="0" smtClean="0"/>
          </a:p>
          <a:p>
            <a:r>
              <a:rPr lang="en-US" dirty="0" smtClean="0"/>
              <a:t>It has provided me with insight on how life will be at college and after high school going on to a career.</a:t>
            </a:r>
          </a:p>
          <a:p>
            <a:r>
              <a:rPr lang="en-US" dirty="0" smtClean="0"/>
              <a:t>PBS has taught me that I need to learn how to manage my time between free time, work and school.</a:t>
            </a:r>
            <a:endParaRPr lang="en-US" dirty="0"/>
          </a:p>
          <a:p>
            <a:r>
              <a:rPr lang="en-US" dirty="0" smtClean="0"/>
              <a:t>After graduating from LHS, I plan on attending COS  for two years and then transferring to a University.</a:t>
            </a:r>
          </a:p>
          <a:p>
            <a:pPr lvl="1"/>
            <a:r>
              <a:rPr lang="en-US" dirty="0" smtClean="0"/>
              <a:t>Stanford University or Fresno State</a:t>
            </a:r>
          </a:p>
          <a:p>
            <a:pPr lvl="1"/>
            <a:r>
              <a:rPr lang="en-US" dirty="0" smtClean="0"/>
              <a:t>Major- Biology and Criminal Justice </a:t>
            </a:r>
          </a:p>
          <a:p>
            <a:pPr lvl="2"/>
            <a:r>
              <a:rPr lang="en-US" dirty="0" smtClean="0"/>
              <a:t>I chose these majors because I believe that they will provide me with a way to help people. </a:t>
            </a:r>
          </a:p>
          <a:p>
            <a:pPr lvl="3"/>
            <a:r>
              <a:rPr lang="en-US" dirty="0" smtClean="0"/>
              <a:t>Motivation: myself and my parents because I want to make them proud of me and I want to do something with my life.</a:t>
            </a:r>
          </a:p>
          <a:p>
            <a:pPr lvl="1"/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06" y="5257800"/>
            <a:ext cx="221129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733800"/>
            <a:ext cx="238909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05" y="-4482"/>
            <a:ext cx="21844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1809" y="1564715"/>
            <a:ext cx="2099980" cy="22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7241</TotalTime>
  <Words>762</Words>
  <Application>Microsoft Office PowerPoint</Application>
  <PresentationFormat>On-screen Show (4:3)</PresentationFormat>
  <Paragraphs>76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Winter</vt:lpstr>
      <vt:lpstr>Exit Interview</vt:lpstr>
      <vt:lpstr>About Me</vt:lpstr>
      <vt:lpstr>High School Experience</vt:lpstr>
      <vt:lpstr>Memorable moments- being involved in clubs, events</vt:lpstr>
      <vt:lpstr>JOB SHADOW</vt:lpstr>
      <vt:lpstr>Pathway -Spanish</vt:lpstr>
      <vt:lpstr>Post-High School Plans</vt:lpstr>
      <vt:lpstr>Leaving LHS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espinoza-andrade</dc:creator>
  <cp:lastModifiedBy>veronica espinoza-andrade</cp:lastModifiedBy>
  <cp:revision>58</cp:revision>
  <dcterms:created xsi:type="dcterms:W3CDTF">2016-09-07T23:15:52Z</dcterms:created>
  <dcterms:modified xsi:type="dcterms:W3CDTF">2017-03-21T00:52:23Z</dcterms:modified>
</cp:coreProperties>
</file>